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8" r:id="rId3"/>
    <p:sldId id="264" r:id="rId4"/>
    <p:sldId id="260" r:id="rId5"/>
    <p:sldId id="263" r:id="rId6"/>
    <p:sldId id="259" r:id="rId7"/>
    <p:sldId id="257" r:id="rId8"/>
    <p:sldId id="261" r:id="rId9"/>
    <p:sldId id="262" r:id="rId10"/>
    <p:sldId id="265" r:id="rId11"/>
  </p:sldIdLst>
  <p:sldSz cx="9144000" cy="6858000" type="screen4x3"/>
  <p:notesSz cx="6797675" cy="987425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64C2672-ED96-4B3B-9FB1-4305A4BCA099}" type="datetimeFigureOut">
              <a:rPr lang="sl-SI"/>
              <a:pPr/>
              <a:t>2.9.2010</a:t>
            </a:fld>
            <a:endParaRPr lang="sl-SI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F6A6855-E329-4231-9A40-914562FB0229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C657-DA62-4B44-8AEB-094170B2783E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35B1-E225-4118-A2F3-6DE1C5186AC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D958-1816-479C-8DBE-1A9C6CE8B511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46A1-A94F-4A74-94AB-9B5334689D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2101-BD33-45E0-B6D7-2F74CDB8903B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4648-9D4C-421F-B47D-5B56DD3AB8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18B6-8EE4-4D8F-B7D7-1DF0DEAF865C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30A9-2190-40AA-A969-AFBBBA4217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DCC5-9757-4774-9EF8-E98F5808FCCF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1D50-B0BD-4D22-9E7C-5ABE4A3EC41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B1F0-F797-4469-A7D7-F14C2EFB6A25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F717-5475-4510-BD7E-76113A2C0BA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DD77-28B8-4B79-9ADA-EF1FF1CD976B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47BF-F04A-4ED5-A4E0-85BA209B50E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87B5-78F5-4628-91CB-FE7E9F97FFD9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3CB7-0489-4F4E-AA1E-BCA96883F35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B4ED-0E18-4B55-9549-CB9563CF368C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5D30-4161-4781-97AF-E35EC23B910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E2FA-1044-49CF-9681-B0045EAFAA64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85C2-35A3-4E38-B1E5-0977DB66BF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1D31-747B-4F24-93E6-467D07695977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2C4C-1066-4CF7-8DA3-EA244657ED4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66ADA3-E3E2-4131-8B8C-04085867848C}" type="datetimeFigureOut">
              <a:rPr lang="sl-SI"/>
              <a:pPr>
                <a:defRPr/>
              </a:pPr>
              <a:t>2.9.2010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6BDCEC-1835-4D44-B0DD-F74B9EAACE6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135731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rgbClr val="FF6600"/>
                </a:solidFill>
              </a:rPr>
              <a:t/>
            </a:r>
            <a:br>
              <a:rPr lang="sl-SI" dirty="0" smtClean="0">
                <a:solidFill>
                  <a:srgbClr val="FF6600"/>
                </a:solidFill>
              </a:rPr>
            </a:br>
            <a:r>
              <a:rPr lang="sl-SI" dirty="0" smtClean="0">
                <a:solidFill>
                  <a:srgbClr val="FF6600"/>
                </a:solidFill>
              </a:rPr>
              <a:t>OKOLICA ŠOLE – DO KODER NAM SEŽE POGLED</a:t>
            </a:r>
            <a:br>
              <a:rPr lang="sl-SI" dirty="0" smtClean="0">
                <a:solidFill>
                  <a:srgbClr val="FF6600"/>
                </a:solidFill>
              </a:rPr>
            </a:br>
            <a:endParaRPr lang="sl-SI" dirty="0">
              <a:solidFill>
                <a:srgbClr val="FF6600"/>
              </a:solidFill>
            </a:endParaRPr>
          </a:p>
        </p:txBody>
      </p:sp>
      <p:pic>
        <p:nvPicPr>
          <p:cNvPr id="13314" name="Picture 2" descr="C:\Users\MARJANA-LEADER LAS\Desktop\ARHIV SLIKE\19. 04. 2007, šola aprila\Podružnična šola Janče1_Vanja Marn_14 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1431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Pravokotnik 3"/>
          <p:cNvSpPr>
            <a:spLocks noChangeArrowheads="1"/>
          </p:cNvSpPr>
          <p:nvPr/>
        </p:nvSpPr>
        <p:spPr bwMode="auto">
          <a:xfrm>
            <a:off x="2928938" y="5857875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1600">
                <a:solidFill>
                  <a:srgbClr val="FF6600"/>
                </a:solidFill>
                <a:latin typeface="Calibri" pitchFamily="34" charset="0"/>
              </a:rPr>
              <a:t>Pripravila: Marjanca Marn</a:t>
            </a:r>
          </a:p>
          <a:p>
            <a:pPr algn="ctr"/>
            <a:r>
              <a:rPr lang="sl-SI" sz="1600">
                <a:solidFill>
                  <a:srgbClr val="FF6600"/>
                </a:solidFill>
                <a:latin typeface="Calibri" pitchFamily="34" charset="0"/>
              </a:rPr>
              <a:t>Ljubljana, april 2010</a:t>
            </a:r>
            <a:endParaRPr lang="sl-SI" sz="1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smtClean="0"/>
              <a:t>BLIŽNJA OKOLICA NA ZEMLJEVIDU</a:t>
            </a:r>
          </a:p>
        </p:txBody>
      </p:sp>
      <p:pic>
        <p:nvPicPr>
          <p:cNvPr id="22530" name="Picture 2" descr="img124660432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143000"/>
            <a:ext cx="5967413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MARJANA-LEADER LAS\Desktop\Pogled z vrha Janč, 25.7.2009 00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71500" y="1928813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2200" dirty="0" smtClean="0"/>
              <a:t>POVRŠJE JE DEL OKOLJA, V KATEREM ŽIVIMO.</a:t>
            </a:r>
            <a:br>
              <a:rPr lang="sl-SI" sz="2200" dirty="0" smtClean="0"/>
            </a:br>
            <a:r>
              <a:rPr lang="sl-SI" sz="2200" dirty="0" smtClean="0"/>
              <a:t> POVRŠJE JE LAHKO RAVNO ALI HRIBOVITO ALI STRMO, GOLO ALI PORAŠČENO.</a:t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endParaRPr lang="sl-SI" sz="2200" dirty="0"/>
          </a:p>
        </p:txBody>
      </p:sp>
      <p:sp>
        <p:nvSpPr>
          <p:cNvPr id="4" name="Pravokotnik 3"/>
          <p:cNvSpPr/>
          <p:nvPr/>
        </p:nvSpPr>
        <p:spPr>
          <a:xfrm>
            <a:off x="6143625" y="2428875"/>
            <a:ext cx="2286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2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POGLEJ SLIKO IN UGOTOVI, KAKŠNO JE POVRŠJE, KI GA  PRIKAZUJE. </a:t>
            </a:r>
          </a:p>
          <a:p>
            <a:pPr algn="ctr" fontAlgn="auto">
              <a:spcAft>
                <a:spcPts val="0"/>
              </a:spcAft>
              <a:defRPr/>
            </a:pPr>
            <a:endParaRPr lang="sl-SI" sz="2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l-SI" sz="2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KAJ JE NA SLIKI TEMNO ZELENE BARVE?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smtClean="0"/>
              <a:t>POT DO VRHA JANČ (794 M) VODI MIMO KAPELICE, KJER JE BIL EPICENTER POTRESA PRED 113. LETI.</a:t>
            </a:r>
            <a:br>
              <a:rPr lang="sl-SI" sz="2000" smtClean="0"/>
            </a:br>
            <a:endParaRPr lang="sl-SI" sz="2000" smtClean="0"/>
          </a:p>
        </p:txBody>
      </p:sp>
      <p:pic>
        <p:nvPicPr>
          <p:cNvPr id="15362" name="Picture 2" descr="C:\Users\MARJANA-LEADER LAS\Pictures\2010-04-11\IMG_0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1450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Pravokotnik 3"/>
          <p:cNvSpPr>
            <a:spLocks noChangeArrowheads="1"/>
          </p:cNvSpPr>
          <p:nvPr/>
        </p:nvSpPr>
        <p:spPr bwMode="auto">
          <a:xfrm>
            <a:off x="571500" y="5572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>
                <a:latin typeface="Calibri" pitchFamily="34" charset="0"/>
              </a:rPr>
              <a:t>KAKO BI LAHKO OPISALI POVRŠJE, PO KATEREM VODI POT  DO VRHA JANČ?</a:t>
            </a:r>
          </a:p>
        </p:txBody>
      </p:sp>
      <p:pic>
        <p:nvPicPr>
          <p:cNvPr id="15364" name="Picture 3" descr="C:\Users\MARJANA-LEADER LAS\Desktop\ARHIV SLIKE\Janče z okolico, 24.7.2008\Janče z okolico, 24.7.2008 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1338" y="1214438"/>
            <a:ext cx="2946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/>
          <a:lstStyle/>
          <a:p>
            <a:r>
              <a:rPr lang="sl-SI" sz="2000" smtClean="0"/>
              <a:t>Z NAJVIŠJEGA VRHA V OKOLICI ŠOLE NAŠ POGLED SEŽE DALEČ…</a:t>
            </a:r>
            <a:br>
              <a:rPr lang="sl-SI" sz="2000" smtClean="0"/>
            </a:br>
            <a:endParaRPr lang="sl-SI" sz="2000" smtClean="0"/>
          </a:p>
        </p:txBody>
      </p:sp>
      <p:pic>
        <p:nvPicPr>
          <p:cNvPr id="16386" name="Picture 2" descr="C:\Users\MARJANA-LEADER LAS\Desktop\ARHIV SLIKE\Okolica Janč\Okolica Janč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43063"/>
            <a:ext cx="521493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6143625" y="1643063"/>
            <a:ext cx="2701925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KAKŠNE OBLIKE POVRŠJA VIDIMO NA PRIKAZANI SLIKI?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KAJ MISLIŠ, KAJ PRIKAZUJE BELA BARVA NA SLIKI?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KJE JE OBIČAJNO VELIKO RAZLIČNIH STAVB, POSTAVLJENE SO PRECEJ SKUPAJ?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200" dirty="0" smtClean="0"/>
              <a:t>… DO NAJVIŠJIH GORA.</a:t>
            </a:r>
            <a:br>
              <a:rPr lang="sl-SI" sz="2200" dirty="0" smtClean="0"/>
            </a:br>
            <a:r>
              <a:rPr lang="sl-SI" sz="2200" dirty="0" smtClean="0"/>
              <a:t>RAZGIBANO POVRŠJE Z BOLJ ALI MANJ OSTRIMI VRHOVI, KI SO SKORAJ ČEZ CELO LETO POBELJENI S SNEGOM.</a:t>
            </a:r>
            <a:r>
              <a:rPr lang="sl-SI" sz="2000" dirty="0" smtClean="0"/>
              <a:t/>
            </a:r>
            <a:br>
              <a:rPr lang="sl-SI" sz="2000" dirty="0" smtClean="0"/>
            </a:br>
            <a:endParaRPr lang="sl-SI" sz="2000" dirty="0"/>
          </a:p>
        </p:txBody>
      </p:sp>
      <p:pic>
        <p:nvPicPr>
          <p:cNvPr id="17410" name="Picture 2" descr="C:\Users\MARJANA-LEADER LAS\Desktop\ARHIV SLIKE\Janče in rezervoar\Janče in rezervoar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071688"/>
            <a:ext cx="5286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Pravokotnik 3"/>
          <p:cNvSpPr>
            <a:spLocks noChangeArrowheads="1"/>
          </p:cNvSpPr>
          <p:nvPr/>
        </p:nvSpPr>
        <p:spPr bwMode="auto">
          <a:xfrm>
            <a:off x="5786438" y="3286125"/>
            <a:ext cx="3143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alibri" pitchFamily="34" charset="0"/>
              </a:rPr>
              <a:t>Z VRHA JANČ OB LEPEM VREMENU LAHKO </a:t>
            </a:r>
          </a:p>
          <a:p>
            <a:r>
              <a:rPr lang="sl-SI">
                <a:latin typeface="Calibri" pitchFamily="34" charset="0"/>
              </a:rPr>
              <a:t>UŽIVAMO OB POGLEDU NA</a:t>
            </a:r>
          </a:p>
          <a:p>
            <a:r>
              <a:rPr lang="sl-SI">
                <a:latin typeface="Calibri" pitchFamily="34" charset="0"/>
              </a:rPr>
              <a:t>NAŠO NAJVIŠJO  _ _ _ _</a:t>
            </a:r>
          </a:p>
          <a:p>
            <a:r>
              <a:rPr lang="sl-SI">
                <a:latin typeface="Calibri" pitchFamily="34" charset="0"/>
              </a:rPr>
              <a:t>_ _ _ _ _ _ _.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200" dirty="0" smtClean="0"/>
              <a:t>BLIŽNJI POGLED NA NASELJE</a:t>
            </a:r>
            <a:br>
              <a:rPr lang="sl-SI" sz="2200" dirty="0" smtClean="0"/>
            </a:br>
            <a:r>
              <a:rPr lang="sl-SI" sz="2200" dirty="0" smtClean="0"/>
              <a:t>HIŠE SO PRECEJ TESNO SKUPAJ, MED NEKATERIMI SE RAZPROSTIRAJO TRAVNIKI IN RASTEJO DREVESA.</a:t>
            </a:r>
            <a:br>
              <a:rPr lang="sl-SI" sz="2200" dirty="0" smtClean="0"/>
            </a:br>
            <a:endParaRPr lang="sl-SI" sz="2200" dirty="0"/>
          </a:p>
        </p:txBody>
      </p:sp>
      <p:pic>
        <p:nvPicPr>
          <p:cNvPr id="18434" name="Picture 2" descr="C:\Users\MARJANA-LEADER LAS\Desktop\ARHIV SLIKE\POGLED NA GABRJE, 19.2.2009\POGLED NA GABRJE, 19.2.2009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25"/>
            <a:ext cx="443865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Pravokotnik 3"/>
          <p:cNvSpPr>
            <a:spLocks noChangeArrowheads="1"/>
          </p:cNvSpPr>
          <p:nvPr/>
        </p:nvSpPr>
        <p:spPr bwMode="auto">
          <a:xfrm>
            <a:off x="5286375" y="3214688"/>
            <a:ext cx="33575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>
                <a:latin typeface="Calibri" pitchFamily="34" charset="0"/>
              </a:rPr>
              <a:t>KJE LAHKO VIDIMO TAKO NASELJE IN KAKO GA IMENUJEMO?</a:t>
            </a:r>
          </a:p>
          <a:p>
            <a:endParaRPr lang="sl-SI" sz="2000">
              <a:latin typeface="Calibri" pitchFamily="34" charset="0"/>
            </a:endParaRPr>
          </a:p>
          <a:p>
            <a:r>
              <a:rPr lang="sl-SI" sz="2000">
                <a:latin typeface="Calibri" pitchFamily="34" charset="0"/>
              </a:rPr>
              <a:t>MORDA PREPOZNAŠ NASELJE NA SLIKI.</a:t>
            </a:r>
            <a:r>
              <a:rPr lang="sl-SI">
                <a:latin typeface="Calibri" pitchFamily="34" charset="0"/>
              </a:rPr>
              <a:t/>
            </a:r>
            <a:br>
              <a:rPr lang="sl-SI">
                <a:latin typeface="Calibri" pitchFamily="34" charset="0"/>
              </a:rPr>
            </a:br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smtClean="0"/>
              <a:t/>
            </a:r>
            <a:br>
              <a:rPr lang="sl-SI" sz="2000" smtClean="0"/>
            </a:br>
            <a:r>
              <a:rPr lang="sl-SI" sz="2000" smtClean="0"/>
              <a:t>OD OBLIKE POVRŠJA JE ODVISNA RABA PROSTORA.</a:t>
            </a:r>
            <a:br>
              <a:rPr lang="sl-SI" sz="2000" smtClean="0"/>
            </a:br>
            <a:endParaRPr lang="sl-SI" sz="2000" smtClean="0"/>
          </a:p>
        </p:txBody>
      </p:sp>
      <p:pic>
        <p:nvPicPr>
          <p:cNvPr id="19458" name="Picture 2" descr="C:\Users\MARJANA-LEADER LAS\Desktop\Pogled z vrha Janč, 25.7.2009 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85938"/>
            <a:ext cx="3565525" cy="2674937"/>
          </a:xfrm>
        </p:spPr>
      </p:pic>
      <p:pic>
        <p:nvPicPr>
          <p:cNvPr id="19459" name="Picture 2" descr="C:\Users\MARJANA-LEADER LAS\Desktop\ARHIV SLIKE\POGLED NA GABRJE, 19.2.2009\POGLED NA GABRJE, 19.2.2009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785938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Pravokotnik 6"/>
          <p:cNvSpPr>
            <a:spLocks noChangeArrowheads="1"/>
          </p:cNvSpPr>
          <p:nvPr/>
        </p:nvSpPr>
        <p:spPr bwMode="auto">
          <a:xfrm>
            <a:off x="2357438" y="5143500"/>
            <a:ext cx="405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>
                <a:latin typeface="Calibri" pitchFamily="34" charset="0"/>
              </a:rPr>
              <a:t>OB SLIKAH RAZMISLI, ZAKAJ?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smtClean="0"/>
              <a:t>K VSAKI SLIKI DODAJ USTREZNO BESEDO: TRAVNIK, SADOVNJAK, GOZD, NJIVA, POLJE, ŠOLSKI SADOVNJAK.</a:t>
            </a:r>
          </a:p>
        </p:txBody>
      </p:sp>
      <p:pic>
        <p:nvPicPr>
          <p:cNvPr id="20482" name="Picture 2" descr="IMG_0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929063"/>
            <a:ext cx="25495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IMG_03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89100"/>
            <a:ext cx="250031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IMG_03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3425" y="3929063"/>
            <a:ext cx="25463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MARJANA-LEADER LAS\Desktop\ARHIV SLIKE\Janče z okolico, 24.7.2008\Janče z okolico, 24.7.2008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714500"/>
            <a:ext cx="25241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C:\Users\MARJANA-LEADER LAS\Desktop\ARHIV SLIKE\Janče z okolico, 24.7.2008\Janče z okolico, 24.7.2008 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1697038"/>
            <a:ext cx="25003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C:\Users\MARJANA-LEADER LAS\Desktop\ARHIV SLIKE\Okolica šole, junij 2009\Okolica šole, junij 2009 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9813" y="38576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smtClean="0"/>
              <a:t>VAS JE PODEŽELSKO NASELJE, KJER PREVLADUJEJO KMETIJSKE DEJAVNOSTI.</a:t>
            </a:r>
            <a:br>
              <a:rPr lang="sl-SI" sz="2000" smtClean="0"/>
            </a:br>
            <a:r>
              <a:rPr lang="sl-SI" sz="2000" smtClean="0"/>
              <a:t> SLIKA PRIKAZUJE ENO IZMED KMETIJ V BLIŽNJI OKOLICI ŠOLE. </a:t>
            </a:r>
          </a:p>
        </p:txBody>
      </p:sp>
      <p:pic>
        <p:nvPicPr>
          <p:cNvPr id="21506" name="Picture 2" descr="C:\Users\MARJANA-LEADER LAS\Desktop\ARHIV SLIKE\Janče z okolico, 24.7.2008\Janče z okolico, 24.7.2008 005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14313" y="2000250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Pravokotnik 3"/>
          <p:cNvSpPr>
            <a:spLocks noChangeArrowheads="1"/>
          </p:cNvSpPr>
          <p:nvPr/>
        </p:nvSpPr>
        <p:spPr bwMode="auto">
          <a:xfrm>
            <a:off x="5715000" y="2214563"/>
            <a:ext cx="30718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alibri" pitchFamily="34" charset="0"/>
              </a:rPr>
              <a:t>DOBRO SI OGLEJ LEVO STRAN SLIKE IN  UGOTOVI, S ČIM SE UKVARJAJO NA KMETIJI.</a:t>
            </a:r>
          </a:p>
          <a:p>
            <a:endParaRPr lang="sl-SI">
              <a:latin typeface="Calibri" pitchFamily="34" charset="0"/>
            </a:endParaRPr>
          </a:p>
          <a:p>
            <a:r>
              <a:rPr lang="sl-SI">
                <a:latin typeface="Calibri" pitchFamily="34" charset="0"/>
              </a:rPr>
              <a:t>KAKŠEN JE TEREN OZIROMA POVRŠJE, KJER SE NAHAJA KMETIJA?</a:t>
            </a:r>
          </a:p>
          <a:p>
            <a:endParaRPr lang="sl-SI">
              <a:latin typeface="Calibri" pitchFamily="34" charset="0"/>
            </a:endParaRPr>
          </a:p>
          <a:p>
            <a:r>
              <a:rPr lang="sl-SI">
                <a:latin typeface="Calibri" pitchFamily="34" charset="0"/>
              </a:rPr>
              <a:t>KAJ ŠE VIDIŠ NA SLIKI POLEG HIŠE?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251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Officeova tema</vt:lpstr>
      <vt:lpstr> OKOLICA ŠOLE – DO KODER NAM SEŽE POGLED </vt:lpstr>
      <vt:lpstr>  POVRŠJE JE DEL OKOLJA, V KATEREM ŽIVIMO.  POVRŠJE JE LAHKO RAVNO ALI HRIBOVITO ALI STRMO, GOLO ALI PORAŠČENO.  </vt:lpstr>
      <vt:lpstr>POT DO VRHA JANČ (794 M) VODI MIMO KAPELICE, KJER JE BIL EPICENTER POTRESA PRED 113. LETI. </vt:lpstr>
      <vt:lpstr>Z NAJVIŠJEGA VRHA V OKOLICI ŠOLE NAŠ POGLED SEŽE DALEČ… </vt:lpstr>
      <vt:lpstr>… DO NAJVIŠJIH GORA. RAZGIBANO POVRŠJE Z BOLJ ALI MANJ OSTRIMI VRHOVI, KI SO SKORAJ ČEZ CELO LETO POBELJENI S SNEGOM. </vt:lpstr>
      <vt:lpstr> BLIŽNJI POGLED NA NASELJE HIŠE SO PRECEJ TESNO SKUPAJ, MED NEKATERIMI SE RAZPROSTIRAJO TRAVNIKI IN RASTEJO DREVESA. </vt:lpstr>
      <vt:lpstr> OD OBLIKE POVRŠJA JE ODVISNA RABA PROSTORA. </vt:lpstr>
      <vt:lpstr>K VSAKI SLIKI DODAJ USTREZNO BESEDO: TRAVNIK, SADOVNJAK, GOZD, NJIVA, POLJE, ŠOLSKI SADOVNJAK.</vt:lpstr>
      <vt:lpstr>VAS JE PODEŽELSKO NASELJE, KJER PREVLADUJEJO KMETIJSKE DEJAVNOSTI.  SLIKA PRIKAZUJE ENO IZMED KMETIJ V BLIŽNJI OKOLICI ŠOLE. </vt:lpstr>
      <vt:lpstr>BLIŽNJA OKOLICA NA ZEMLJEVIDU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MARJANA-LEADER LAS</dc:creator>
  <cp:lastModifiedBy>DZS, d.d.</cp:lastModifiedBy>
  <cp:revision>47</cp:revision>
  <dcterms:created xsi:type="dcterms:W3CDTF">2010-04-10T13:33:41Z</dcterms:created>
  <dcterms:modified xsi:type="dcterms:W3CDTF">2010-09-02T11:26:35Z</dcterms:modified>
</cp:coreProperties>
</file>